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</p:sldIdLst>
  <p:sldSz cx="12960350" cy="12960350"/>
  <p:notesSz cx="6858000" cy="9144000"/>
  <p:embeddedFontLst>
    <p:embeddedFont>
      <p:font typeface="Roboto" panose="02000000000000000000" pitchFamily="2" charset="0"/>
      <p:regular r:id="rId3"/>
      <p:bold r:id="rId4"/>
      <p:italic r:id="rId5"/>
      <p:boldItalic r:id="rId6"/>
    </p:embeddedFont>
    <p:embeddedFont>
      <p:font typeface="Roboto Light" panose="02000000000000000000" pitchFamily="2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16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MONTESE Thomas" userId="8659ac01-20c8-4c37-a1e7-665dc2f3e17e" providerId="ADAL" clId="{958BC004-6E5B-2742-A881-A52847E8441D}"/>
    <pc:docChg chg="modSld modMainMaster">
      <pc:chgData name="PIEMONTESE Thomas" userId="8659ac01-20c8-4c37-a1e7-665dc2f3e17e" providerId="ADAL" clId="{958BC004-6E5B-2742-A881-A52847E8441D}" dt="2021-11-10T14:59:17.033" v="3"/>
      <pc:docMkLst>
        <pc:docMk/>
      </pc:docMkLst>
      <pc:sldChg chg="setBg">
        <pc:chgData name="PIEMONTESE Thomas" userId="8659ac01-20c8-4c37-a1e7-665dc2f3e17e" providerId="ADAL" clId="{958BC004-6E5B-2742-A881-A52847E8441D}" dt="2021-11-10T14:58:07.997" v="1"/>
        <pc:sldMkLst>
          <pc:docMk/>
          <pc:sldMk cId="46317421" sldId="257"/>
        </pc:sldMkLst>
      </pc:sldChg>
      <pc:sldMasterChg chg="setBg modSldLayout">
        <pc:chgData name="PIEMONTESE Thomas" userId="8659ac01-20c8-4c37-a1e7-665dc2f3e17e" providerId="ADAL" clId="{958BC004-6E5B-2742-A881-A52847E8441D}" dt="2021-11-10T14:59:17.033" v="3"/>
        <pc:sldMasterMkLst>
          <pc:docMk/>
          <pc:sldMasterMk cId="3378863803" sldId="2147483660"/>
        </pc:sldMasterMkLst>
        <pc:sldLayoutChg chg="setBg">
          <pc:chgData name="PIEMONTESE Thomas" userId="8659ac01-20c8-4c37-a1e7-665dc2f3e17e" providerId="ADAL" clId="{958BC004-6E5B-2742-A881-A52847E8441D}" dt="2021-11-10T14:59:15.112" v="2"/>
          <pc:sldLayoutMkLst>
            <pc:docMk/>
            <pc:sldMasterMk cId="3378863803" sldId="2147483660"/>
            <pc:sldLayoutMk cId="1645700733" sldId="2147483661"/>
          </pc:sldLayoutMkLst>
        </pc:sldLayoutChg>
      </pc:sldMasterChg>
    </pc:docChg>
  </pc:docChgLst>
  <pc:docChgLst>
    <pc:chgData name="PIEMONTESE Thomas" userId="8659ac01-20c8-4c37-a1e7-665dc2f3e17e" providerId="ADAL" clId="{67206268-62A3-2246-9C74-A4DF92C5F91C}"/>
    <pc:docChg chg="modSld">
      <pc:chgData name="PIEMONTESE Thomas" userId="8659ac01-20c8-4c37-a1e7-665dc2f3e17e" providerId="ADAL" clId="{67206268-62A3-2246-9C74-A4DF92C5F91C}" dt="2021-11-10T14:02:26.864" v="1"/>
      <pc:docMkLst>
        <pc:docMk/>
      </pc:docMkLst>
      <pc:sldChg chg="setBg">
        <pc:chgData name="PIEMONTESE Thomas" userId="8659ac01-20c8-4c37-a1e7-665dc2f3e17e" providerId="ADAL" clId="{67206268-62A3-2246-9C74-A4DF92C5F91C}" dt="2021-11-10T14:02:26.864" v="1"/>
        <pc:sldMkLst>
          <pc:docMk/>
          <pc:sldMk cId="4631742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BC0234-984F-4147-BBA0-3C8F37AC6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723" y="4572000"/>
            <a:ext cx="11128375" cy="5505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text, then export in .png</a:t>
            </a:r>
          </a:p>
        </p:txBody>
      </p:sp>
    </p:spTree>
    <p:extLst>
      <p:ext uri="{BB962C8B-B14F-4D97-AF65-F5344CB8AC3E}">
        <p14:creationId xmlns:p14="http://schemas.microsoft.com/office/powerpoint/2010/main" val="164570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8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296071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296071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None/>
        <a:defRPr sz="3969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97205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620088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226812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91615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564194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B187D-CF95-6F48-8895-F1AAAB975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Roboto Light</vt:lpstr>
      <vt:lpstr>Roboto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PIEMONTESE Thomas</dc:creator>
  <cp:lastModifiedBy>PIEMONTESE Thomas</cp:lastModifiedBy>
  <cp:revision>2</cp:revision>
  <dcterms:created xsi:type="dcterms:W3CDTF">2021-05-20T14:54:46Z</dcterms:created>
  <dcterms:modified xsi:type="dcterms:W3CDTF">2021-11-10T14:59:23Z</dcterms:modified>
</cp:coreProperties>
</file>