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679488" cy="24120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35" d="100"/>
          <a:sy n="35" d="100"/>
        </p:scale>
        <p:origin x="27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MONTESE Thomas" userId="8659ac01-20c8-4c37-a1e7-665dc2f3e17e" providerId="ADAL" clId="{C905F6C7-06CB-1D46-BF3C-35F8AEC9D7B9}"/>
    <pc:docChg chg="modSld">
      <pc:chgData name="PIEMONTESE Thomas" userId="8659ac01-20c8-4c37-a1e7-665dc2f3e17e" providerId="ADAL" clId="{C905F6C7-06CB-1D46-BF3C-35F8AEC9D7B9}" dt="2021-11-10T14:03:20.211" v="1"/>
      <pc:docMkLst>
        <pc:docMk/>
      </pc:docMkLst>
      <pc:sldChg chg="setBg">
        <pc:chgData name="PIEMONTESE Thomas" userId="8659ac01-20c8-4c37-a1e7-665dc2f3e17e" providerId="ADAL" clId="{C905F6C7-06CB-1D46-BF3C-35F8AEC9D7B9}" dt="2021-11-10T14:03:20.211" v="1"/>
        <pc:sldMkLst>
          <pc:docMk/>
          <pc:sldMk cId="1541684514" sldId="256"/>
        </pc:sldMkLst>
      </pc:sldChg>
    </pc:docChg>
  </pc:docChgLst>
  <pc:docChgLst>
    <pc:chgData name="PIEMONTESE Thomas" userId="8659ac01-20c8-4c37-a1e7-665dc2f3e17e" providerId="ADAL" clId="{E6991563-D89E-644A-BD45-C09643CF4FBF}"/>
    <pc:docChg chg="modSld modMainMaster">
      <pc:chgData name="PIEMONTESE Thomas" userId="8659ac01-20c8-4c37-a1e7-665dc2f3e17e" providerId="ADAL" clId="{E6991563-D89E-644A-BD45-C09643CF4FBF}" dt="2021-11-10T14:58:45.178" v="3"/>
      <pc:docMkLst>
        <pc:docMk/>
      </pc:docMkLst>
      <pc:sldChg chg="setBg">
        <pc:chgData name="PIEMONTESE Thomas" userId="8659ac01-20c8-4c37-a1e7-665dc2f3e17e" providerId="ADAL" clId="{E6991563-D89E-644A-BD45-C09643CF4FBF}" dt="2021-11-10T14:58:32.631" v="1"/>
        <pc:sldMkLst>
          <pc:docMk/>
          <pc:sldMk cId="1541684514" sldId="256"/>
        </pc:sldMkLst>
      </pc:sldChg>
      <pc:sldMasterChg chg="setBg modSldLayout">
        <pc:chgData name="PIEMONTESE Thomas" userId="8659ac01-20c8-4c37-a1e7-665dc2f3e17e" providerId="ADAL" clId="{E6991563-D89E-644A-BD45-C09643CF4FBF}" dt="2021-11-10T14:58:45.178" v="3"/>
        <pc:sldMasterMkLst>
          <pc:docMk/>
          <pc:sldMasterMk cId="2641091703" sldId="2147483660"/>
        </pc:sldMasterMkLst>
        <pc:sldLayoutChg chg="setBg">
          <pc:chgData name="PIEMONTESE Thomas" userId="8659ac01-20c8-4c37-a1e7-665dc2f3e17e" providerId="ADAL" clId="{E6991563-D89E-644A-BD45-C09643CF4FBF}" dt="2021-11-10T14:58:41.779" v="2"/>
          <pc:sldLayoutMkLst>
            <pc:docMk/>
            <pc:sldMasterMk cId="2641091703" sldId="2147483660"/>
            <pc:sldLayoutMk cId="368606321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65D516-5CD8-0E42-96C0-F23604D0C60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33475" y="5230813"/>
            <a:ext cx="11485563" cy="14995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add text, then export in .png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0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367942" rtl="0" eaLnBrk="1" latinLnBrk="0" hangingPunct="1">
        <a:lnSpc>
          <a:spcPct val="90000"/>
        </a:lnSpc>
        <a:spcBef>
          <a:spcPct val="0"/>
        </a:spcBef>
        <a:buNone/>
        <a:defRPr sz="65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986" indent="-341986" algn="l" defTabSz="1367942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5957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0" kern="1200">
          <a:solidFill>
            <a:schemeClr val="tx1"/>
          </a:solidFill>
          <a:latin typeface="+mn-lt"/>
          <a:ea typeface="+mn-ea"/>
          <a:cs typeface="+mn-cs"/>
        </a:defRPr>
      </a:lvl2pPr>
      <a:lvl3pPr marL="1709928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3899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7870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1842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5813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29784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3755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3971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7942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1914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5885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19856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3827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7798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177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585B7-E4E7-8645-9727-B630773D701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8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PIEMONTESE Thomas</dc:creator>
  <cp:lastModifiedBy>PIEMONTESE Thomas</cp:lastModifiedBy>
  <cp:revision>2</cp:revision>
  <dcterms:created xsi:type="dcterms:W3CDTF">2021-05-20T15:07:20Z</dcterms:created>
  <dcterms:modified xsi:type="dcterms:W3CDTF">2021-11-10T14:58:56Z</dcterms:modified>
</cp:coreProperties>
</file>